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1" r:id="rId4"/>
    <p:sldId id="257" r:id="rId5"/>
    <p:sldId id="262" r:id="rId6"/>
    <p:sldId id="259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9"/>
    <p:restoredTop sz="94712"/>
  </p:normalViewPr>
  <p:slideViewPr>
    <p:cSldViewPr snapToGrid="0" snapToObjects="1">
      <p:cViewPr>
        <p:scale>
          <a:sx n="95" d="100"/>
          <a:sy n="95" d="100"/>
        </p:scale>
        <p:origin x="4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4D758-4D17-3347-BA4A-E9AF3EF2F2C9}" type="datetimeFigureOut">
              <a:rPr lang="en-US" smtClean="0"/>
              <a:t>6/22/18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17141-0419-5D4E-B93E-AF5AE971B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13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support.rstudio.com</a:t>
            </a:r>
            <a:r>
              <a:rPr lang="en-US" dirty="0" smtClean="0"/>
              <a:t>/</a:t>
            </a:r>
            <a:r>
              <a:rPr lang="en-US" dirty="0" err="1" smtClean="0"/>
              <a:t>hc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smtClean="0"/>
              <a:t>-us/articles/200532077?version=1.0.143&amp;mode=desktop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87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Mixes interactivity and 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Save just text and can get same results at another time or on another machine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Building </a:t>
            </a:r>
            <a:r>
              <a:rPr lang="en-US" dirty="0" err="1" smtClean="0"/>
              <a:t>preservable</a:t>
            </a:r>
            <a:r>
              <a:rPr lang="en-US" dirty="0" smtClean="0"/>
              <a:t> pipeline of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1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8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7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0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3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4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4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2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1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0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6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0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dleywickham" TargetMode="External"/><Relationship Id="rId4" Type="http://schemas.openxmlformats.org/officeDocument/2006/relationships/hyperlink" Target="https://twitter.com/rstudiotip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-bloggers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R/</a:t>
            </a:r>
            <a:r>
              <a:rPr lang="en-US" dirty="0" err="1" smtClean="0"/>
              <a:t>RStudio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Taylor Dunivin</a:t>
            </a:r>
          </a:p>
          <a:p>
            <a:r>
              <a:rPr lang="en-US" dirty="0" smtClean="0"/>
              <a:t>EDAMAME</a:t>
            </a:r>
          </a:p>
          <a:p>
            <a:r>
              <a:rPr lang="en-US" dirty="0" smtClean="0"/>
              <a:t>July 26,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71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</a:t>
            </a:r>
          </a:p>
          <a:p>
            <a:r>
              <a:rPr lang="en-US" dirty="0" smtClean="0"/>
              <a:t>open-source </a:t>
            </a:r>
          </a:p>
          <a:p>
            <a:r>
              <a:rPr lang="en-US" dirty="0" smtClean="0"/>
              <a:t>designed for data analysis and statistics</a:t>
            </a:r>
          </a:p>
          <a:p>
            <a:r>
              <a:rPr lang="en-US" dirty="0" smtClean="0"/>
              <a:t>user-community</a:t>
            </a:r>
          </a:p>
          <a:p>
            <a:r>
              <a:rPr lang="en-US" dirty="0" smtClean="0"/>
              <a:t>highly extensible</a:t>
            </a:r>
          </a:p>
          <a:p>
            <a:r>
              <a:rPr lang="en-US" dirty="0" smtClean="0"/>
              <a:t>easy organization with </a:t>
            </a:r>
            <a:r>
              <a:rPr lang="en-US" dirty="0" err="1" smtClean="0"/>
              <a:t>RStudio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4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community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www.r-bloggers.com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Twitter</a:t>
            </a:r>
          </a:p>
          <a:p>
            <a:pPr lvl="1"/>
            <a:r>
              <a:rPr lang="en-US" dirty="0" smtClean="0">
                <a:hlinkClick r:id="rId3"/>
              </a:rPr>
              <a:t>@hadleywickham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rstudiotips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support.rstudio.com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19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099" y="1764653"/>
            <a:ext cx="8051801" cy="487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1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126"/>
            <a:ext cx="10515600" cy="1325563"/>
          </a:xfrm>
        </p:spPr>
        <p:txBody>
          <a:bodyPr/>
          <a:lstStyle/>
          <a:p>
            <a:r>
              <a:rPr lang="en-US" dirty="0" smtClean="0"/>
              <a:t>Console vs. script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9459"/>
          <a:stretch/>
        </p:blipFill>
        <p:spPr>
          <a:xfrm>
            <a:off x="6299200" y="182126"/>
            <a:ext cx="5054600" cy="6053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1525777"/>
            <a:ext cx="454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SCRIPT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Preserve </a:t>
            </a:r>
            <a:r>
              <a:rPr lang="en-US" dirty="0"/>
              <a:t>work in a plain-text file </a:t>
            </a:r>
            <a:r>
              <a:rPr lang="en-US" dirty="0" smtClean="0"/>
              <a:t>(.</a:t>
            </a:r>
            <a:r>
              <a:rPr lang="en-US" dirty="0"/>
              <a:t>R extension)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Do </a:t>
            </a:r>
            <a:r>
              <a:rPr lang="en-US" dirty="0"/>
              <a:t>your work here, and save this to be able to reproduce or edit it at a later </a:t>
            </a:r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3753454"/>
            <a:ext cx="454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CONSOLE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Y</a:t>
            </a:r>
            <a:r>
              <a:rPr lang="en-US" dirty="0" err="1" smtClean="0"/>
              <a:t>ame</a:t>
            </a:r>
            <a:r>
              <a:rPr lang="en-US" dirty="0" smtClean="0"/>
              <a:t> </a:t>
            </a:r>
            <a:r>
              <a:rPr lang="en-US" dirty="0"/>
              <a:t>as </a:t>
            </a:r>
            <a:r>
              <a:rPr lang="en-US" dirty="0" smtClean="0"/>
              <a:t>typing R </a:t>
            </a:r>
            <a:r>
              <a:rPr lang="en-US" dirty="0"/>
              <a:t>in your command line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You </a:t>
            </a:r>
            <a:r>
              <a:rPr lang="en-US" dirty="0"/>
              <a:t>can type in commands and R will execute them and print the </a:t>
            </a:r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5318667"/>
            <a:ext cx="4699000" cy="92333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/>
              <a:t>Pro tip: </a:t>
            </a:r>
            <a:r>
              <a:rPr lang="en-US" dirty="0" err="1"/>
              <a:t>cmd</a:t>
            </a:r>
            <a:r>
              <a:rPr lang="en-US" dirty="0"/>
              <a:t>/ctrl-enter executes the line the cursor is on by copying that line and sending it to the Console </a:t>
            </a:r>
          </a:p>
        </p:txBody>
      </p:sp>
    </p:spTree>
    <p:extLst>
      <p:ext uri="{BB962C8B-B14F-4D97-AF65-F5344CB8AC3E}">
        <p14:creationId xmlns:p14="http://schemas.microsoft.com/office/powerpoint/2010/main" val="724064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pic>
        <p:nvPicPr>
          <p:cNvPr id="1026" name="Picture 2" descr="http://www.rstudio.com/images/docs/projects_n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41575"/>
            <a:ext cx="4648192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924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What’s included in an R  Project?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Rproj</a:t>
            </a:r>
            <a:r>
              <a:rPr lang="en-US" sz="2400" dirty="0" smtClean="0"/>
              <a:t> extension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Self-contained home for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code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data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output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figures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gitignore</a:t>
            </a: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Working directory = project directory</a:t>
            </a:r>
          </a:p>
          <a:p>
            <a:endParaRPr lang="en-US" sz="2400" dirty="0"/>
          </a:p>
        </p:txBody>
      </p:sp>
      <p:pic>
        <p:nvPicPr>
          <p:cNvPr id="7" name="Picture 2" descr="http://www.rstudio.com/images/docs/projects_new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38" y="2505075"/>
            <a:ext cx="5017886" cy="368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6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ignoring </a:t>
            </a:r>
            <a:r>
              <a:rPr lang="en-US" dirty="0" smtClean="0"/>
              <a:t>whitespace</a:t>
            </a:r>
          </a:p>
          <a:p>
            <a:endParaRPr lang="en-US" dirty="0" smtClean="0"/>
          </a:p>
          <a:p>
            <a:r>
              <a:rPr lang="en-US" dirty="0" smtClean="0"/>
              <a:t>tab completion</a:t>
            </a:r>
          </a:p>
          <a:p>
            <a:pPr lvl="1"/>
            <a:r>
              <a:rPr lang="en-US" dirty="0" smtClean="0"/>
              <a:t>objects</a:t>
            </a:r>
          </a:p>
          <a:p>
            <a:pPr lvl="1"/>
            <a:r>
              <a:rPr lang="en-US" dirty="0" smtClean="0"/>
              <a:t>packages</a:t>
            </a:r>
          </a:p>
          <a:p>
            <a:pPr lvl="1"/>
            <a:r>
              <a:rPr lang="en-US" dirty="0" smtClean="0"/>
              <a:t>assignment within a </a:t>
            </a:r>
            <a:r>
              <a:rPr lang="en-US" dirty="0" smtClean="0"/>
              <a:t>function</a:t>
            </a:r>
          </a:p>
          <a:p>
            <a:pPr lvl="1"/>
            <a:endParaRPr lang="en-US" dirty="0" smtClean="0"/>
          </a:p>
          <a:p>
            <a:r>
              <a:rPr lang="en-US" dirty="0"/>
              <a:t>C</a:t>
            </a:r>
            <a:r>
              <a:rPr lang="en-US" dirty="0" smtClean="0"/>
              <a:t>onsistent </a:t>
            </a:r>
            <a:r>
              <a:rPr lang="en-US" dirty="0" smtClean="0"/>
              <a:t>documentation/ help files </a:t>
            </a:r>
          </a:p>
          <a:p>
            <a:pPr lvl="1"/>
            <a:r>
              <a:rPr lang="en-US" dirty="0" smtClean="0"/>
              <a:t>?function</a:t>
            </a:r>
          </a:p>
          <a:p>
            <a:pPr lvl="1"/>
            <a:r>
              <a:rPr lang="en-US" dirty="0" smtClean="0"/>
              <a:t>??</a:t>
            </a:r>
            <a:r>
              <a:rPr lang="en-US" dirty="0" smtClean="0"/>
              <a:t>anything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 is chatty</a:t>
            </a:r>
          </a:p>
          <a:p>
            <a:pPr lvl="1"/>
            <a:r>
              <a:rPr lang="en-US" dirty="0" smtClean="0"/>
              <a:t>error messages</a:t>
            </a:r>
          </a:p>
          <a:p>
            <a:pPr lvl="1"/>
            <a:r>
              <a:rPr lang="en-US" dirty="0" smtClean="0"/>
              <a:t>warning messages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3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 rot="16200000">
            <a:off x="7247749" y="-1652444"/>
            <a:ext cx="1891984" cy="6884896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7274993" y="278662"/>
            <a:ext cx="1837492" cy="6884897"/>
          </a:xfrm>
          <a:prstGeom prst="roundRect">
            <a:avLst>
              <a:gd name="adj" fmla="val 13152"/>
            </a:avLst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 rot="16200000">
            <a:off x="5937976" y="3541783"/>
            <a:ext cx="1837492" cy="4210861"/>
          </a:xfrm>
          <a:prstGeom prst="roundRect">
            <a:avLst>
              <a:gd name="adj" fmla="val 13152"/>
            </a:avLst>
          </a:prstGeom>
          <a:solidFill>
            <a:srgbClr val="0070C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028733" y="137580"/>
            <a:ext cx="2316161" cy="4778662"/>
          </a:xfrm>
          <a:prstGeom prst="roundRect">
            <a:avLst>
              <a:gd name="adj" fmla="val 13152"/>
            </a:avLst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425262" y="188258"/>
            <a:ext cx="2316161" cy="6538911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 in R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6341123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Vector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975599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List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328423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Matrix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8962152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Data frame/ </a:t>
            </a:r>
          </a:p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Tibble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860242" y="1605337"/>
            <a:ext cx="1354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1 dimension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880833" y="3580007"/>
            <a:ext cx="144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2 dimensions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4860242" y="5462547"/>
            <a:ext cx="1481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 dimensions</a:t>
            </a:r>
            <a:endParaRPr lang="en-US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6372430" y="484931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Array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14826" y="342326"/>
            <a:ext cx="1671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Same data type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9381826" y="347681"/>
            <a:ext cx="183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Mixed data types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1924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240</Words>
  <Application>Microsoft Macintosh PowerPoint</Application>
  <PresentationFormat>Widescreen</PresentationFormat>
  <Paragraphs>74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Wingdings</vt:lpstr>
      <vt:lpstr>Arial</vt:lpstr>
      <vt:lpstr>Office Theme</vt:lpstr>
      <vt:lpstr>R/RStudio Data visualization</vt:lpstr>
      <vt:lpstr>Why R?</vt:lpstr>
      <vt:lpstr>R community</vt:lpstr>
      <vt:lpstr>RStudio</vt:lpstr>
      <vt:lpstr>Console vs. script</vt:lpstr>
      <vt:lpstr>Organization in Rstudio (Projects)</vt:lpstr>
      <vt:lpstr>Organization in Rstudio (Projects)</vt:lpstr>
      <vt:lpstr>Special features</vt:lpstr>
      <vt:lpstr>Data types in R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Taylor Dunivin</dc:creator>
  <cp:lastModifiedBy>Taylor Dunivin</cp:lastModifiedBy>
  <cp:revision>27</cp:revision>
  <dcterms:created xsi:type="dcterms:W3CDTF">2018-06-20T18:16:17Z</dcterms:created>
  <dcterms:modified xsi:type="dcterms:W3CDTF">2018-06-22T17:26:02Z</dcterms:modified>
</cp:coreProperties>
</file>

<file path=docProps/thumbnail.jpeg>
</file>